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8225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r>
              <a:rPr lang="en-US" smtClean="0"/>
              <a:t>Aiport Directorate Organogram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8CD08455-370B-410F-AE30-6F5EAA02605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13636626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8376873-A671-416D-8F05-4D5CCEACC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853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r>
              <a:rPr lang="en-US" smtClean="0"/>
              <a:t>Aiport Directorate Organogram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1705FD12-2F41-4E07-9F21-8A32488E38F3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9" y="6819906"/>
            <a:ext cx="7943851" cy="6461125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13636626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37BE5935-F543-46B5-8691-9ED6E0F991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3491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E5935-F543-46B5-8691-9ED6E0F991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Aiport Directorate Organogram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9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F6F2-5C59-4BB2-B899-302A05ADE80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5B26-626B-4307-ACF7-62DF0EC86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>
            <a:stCxn id="20" idx="2"/>
          </p:cNvCxnSpPr>
          <p:nvPr/>
        </p:nvCxnSpPr>
        <p:spPr>
          <a:xfrm>
            <a:off x="4499992" y="2348880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244408" y="2348880"/>
            <a:ext cx="0" cy="21602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244408" y="3284984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67944" y="620688"/>
            <a:ext cx="864096" cy="288032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Chief Secretary</a:t>
            </a:r>
            <a:endParaRPr lang="en-US" sz="800" b="1" dirty="0"/>
          </a:p>
        </p:txBody>
      </p:sp>
      <p:sp>
        <p:nvSpPr>
          <p:cNvPr id="19" name="Rectangle 18"/>
          <p:cNvSpPr/>
          <p:nvPr/>
        </p:nvSpPr>
        <p:spPr>
          <a:xfrm>
            <a:off x="3635896" y="1196752"/>
            <a:ext cx="1728192" cy="576064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Airport Director</a:t>
            </a:r>
          </a:p>
          <a:p>
            <a:pPr algn="ctr"/>
            <a:r>
              <a:rPr lang="en-GB" sz="800" dirty="0" smtClean="0"/>
              <a:t>Janet Lawrence</a:t>
            </a:r>
          </a:p>
          <a:p>
            <a:pPr algn="ctr"/>
            <a:r>
              <a:rPr lang="en-GB" sz="800" dirty="0" smtClean="0"/>
              <a:t>Tel: 22477</a:t>
            </a:r>
          </a:p>
          <a:p>
            <a:pPr algn="ctr"/>
            <a:r>
              <a:rPr lang="en-GB" sz="800" dirty="0" smtClean="0"/>
              <a:t>Janet.lawrence@sainthelena.gov.sh</a:t>
            </a:r>
            <a:endParaRPr lang="en-US" sz="800" dirty="0"/>
          </a:p>
        </p:txBody>
      </p:sp>
      <p:sp>
        <p:nvSpPr>
          <p:cNvPr id="20" name="Rectangle 19"/>
          <p:cNvSpPr/>
          <p:nvPr/>
        </p:nvSpPr>
        <p:spPr>
          <a:xfrm>
            <a:off x="3635896" y="2060848"/>
            <a:ext cx="1728192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b="1" dirty="0" smtClean="0"/>
          </a:p>
          <a:p>
            <a:pPr algn="ctr"/>
            <a:r>
              <a:rPr lang="en-GB" sz="800" b="1" dirty="0" smtClean="0"/>
              <a:t>Airport Development Section</a:t>
            </a:r>
          </a:p>
          <a:p>
            <a:pPr algn="ctr"/>
            <a:endParaRPr lang="en-US" sz="800" b="1" dirty="0"/>
          </a:p>
        </p:txBody>
      </p:sp>
      <p:sp>
        <p:nvSpPr>
          <p:cNvPr id="22" name="Rectangle 21"/>
          <p:cNvSpPr/>
          <p:nvPr/>
        </p:nvSpPr>
        <p:spPr>
          <a:xfrm>
            <a:off x="3635896" y="2621433"/>
            <a:ext cx="1800200" cy="648072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Project Manager (Rupert's) </a:t>
            </a:r>
          </a:p>
          <a:p>
            <a:pPr algn="ctr"/>
            <a:r>
              <a:rPr lang="en-GB" sz="800" dirty="0" smtClean="0"/>
              <a:t>Tracey Williams</a:t>
            </a:r>
          </a:p>
          <a:p>
            <a:pPr algn="ctr"/>
            <a:r>
              <a:rPr lang="en-GB" sz="800" dirty="0" smtClean="0"/>
              <a:t>Tel: 22721</a:t>
            </a:r>
          </a:p>
          <a:p>
            <a:pPr algn="ctr"/>
            <a:r>
              <a:rPr lang="en-GB" sz="800" dirty="0" smtClean="0"/>
              <a:t>Tracey.williams@sainthelena.gov.sh</a:t>
            </a:r>
            <a:endParaRPr lang="en-US" sz="800" b="1" dirty="0"/>
          </a:p>
        </p:txBody>
      </p:sp>
      <p:sp>
        <p:nvSpPr>
          <p:cNvPr id="23" name="Rectangle 22"/>
          <p:cNvSpPr/>
          <p:nvPr/>
        </p:nvSpPr>
        <p:spPr>
          <a:xfrm>
            <a:off x="1907704" y="2621433"/>
            <a:ext cx="1656184" cy="648072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Project Manager (Construction)</a:t>
            </a:r>
            <a:r>
              <a:rPr lang="en-GB" sz="800" dirty="0" smtClean="0"/>
              <a:t> </a:t>
            </a:r>
          </a:p>
          <a:p>
            <a:pPr algn="ctr"/>
            <a:r>
              <a:rPr lang="en-GB" sz="800" dirty="0" smtClean="0"/>
              <a:t>Lee McMahon</a:t>
            </a:r>
          </a:p>
          <a:p>
            <a:pPr algn="ctr"/>
            <a:r>
              <a:rPr lang="en-GB" sz="800" dirty="0" smtClean="0"/>
              <a:t>Tel: 22721</a:t>
            </a:r>
          </a:p>
          <a:p>
            <a:pPr algn="ctr"/>
            <a:r>
              <a:rPr lang="en-GB" sz="800" dirty="0" smtClean="0"/>
              <a:t>Lee.McMahon@sainthelena.gov.sh</a:t>
            </a:r>
            <a:endParaRPr lang="en-US" sz="800" b="1" dirty="0"/>
          </a:p>
        </p:txBody>
      </p:sp>
      <p:sp>
        <p:nvSpPr>
          <p:cNvPr id="26" name="Rectangle 25"/>
          <p:cNvSpPr/>
          <p:nvPr/>
        </p:nvSpPr>
        <p:spPr>
          <a:xfrm>
            <a:off x="5508104" y="2621433"/>
            <a:ext cx="1656184" cy="648072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Project Manager (Environment) 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Tel: 22721</a:t>
            </a:r>
          </a:p>
          <a:p>
            <a:pPr algn="ctr"/>
            <a:r>
              <a:rPr lang="en-GB" sz="800" dirty="0" smtClean="0"/>
              <a:t>@sainthelena.gov.sh</a:t>
            </a:r>
            <a:endParaRPr lang="en-US" sz="800" b="1" dirty="0"/>
          </a:p>
        </p:txBody>
      </p:sp>
      <p:sp>
        <p:nvSpPr>
          <p:cNvPr id="31" name="Rectangle 30"/>
          <p:cNvSpPr/>
          <p:nvPr/>
        </p:nvSpPr>
        <p:spPr>
          <a:xfrm>
            <a:off x="35496" y="2045369"/>
            <a:ext cx="1728192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Airport Support Section</a:t>
            </a:r>
            <a:endParaRPr lang="en-US" sz="800" b="1" dirty="0"/>
          </a:p>
        </p:txBody>
      </p:sp>
      <p:sp>
        <p:nvSpPr>
          <p:cNvPr id="32" name="Rectangle 31"/>
          <p:cNvSpPr/>
          <p:nvPr/>
        </p:nvSpPr>
        <p:spPr>
          <a:xfrm>
            <a:off x="35496" y="2549425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Office Manager </a:t>
            </a:r>
            <a:endParaRPr lang="en-GB" sz="800" dirty="0" smtClean="0"/>
          </a:p>
          <a:p>
            <a:pPr algn="ctr"/>
            <a:r>
              <a:rPr lang="en-GB" sz="800" dirty="0" smtClean="0"/>
              <a:t>Clare </a:t>
            </a:r>
            <a:r>
              <a:rPr lang="en-GB" sz="800" dirty="0" err="1" smtClean="0"/>
              <a:t>O’Dean</a:t>
            </a:r>
            <a:endParaRPr lang="en-GB" sz="800" dirty="0" smtClean="0"/>
          </a:p>
          <a:p>
            <a:pPr algn="ctr"/>
            <a:r>
              <a:rPr lang="en-GB" sz="800" dirty="0" smtClean="0"/>
              <a:t>Tel: 22494</a:t>
            </a:r>
          </a:p>
          <a:p>
            <a:pPr algn="ctr"/>
            <a:r>
              <a:rPr lang="en-GB" sz="800" dirty="0" smtClean="0"/>
              <a:t>TBC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>
          <a:xfrm>
            <a:off x="35496" y="3557537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Admin Assistant</a:t>
            </a:r>
          </a:p>
          <a:p>
            <a:pPr algn="ctr"/>
            <a:r>
              <a:rPr lang="en-GB" sz="800" dirty="0" smtClean="0"/>
              <a:t>Suelaine Crowie</a:t>
            </a:r>
          </a:p>
          <a:p>
            <a:pPr algn="ctr"/>
            <a:r>
              <a:rPr lang="en-GB" sz="800" dirty="0" smtClean="0"/>
              <a:t>Tel: 22494</a:t>
            </a:r>
          </a:p>
          <a:p>
            <a:pPr algn="ctr"/>
            <a:r>
              <a:rPr lang="en-GB" sz="800" dirty="0" smtClean="0"/>
              <a:t>Suelaine.crowie@sainthelena.gov.sh</a:t>
            </a:r>
            <a:endParaRPr lang="en-US" sz="800" b="1" dirty="0"/>
          </a:p>
        </p:txBody>
      </p:sp>
      <p:sp>
        <p:nvSpPr>
          <p:cNvPr id="34" name="Rectangle 33"/>
          <p:cNvSpPr/>
          <p:nvPr/>
        </p:nvSpPr>
        <p:spPr>
          <a:xfrm>
            <a:off x="35496" y="4565649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Clerk</a:t>
            </a:r>
            <a:endParaRPr lang="en-GB" sz="800" dirty="0" smtClean="0"/>
          </a:p>
          <a:p>
            <a:pPr algn="ctr"/>
            <a:r>
              <a:rPr lang="en-GB" sz="800" dirty="0" smtClean="0"/>
              <a:t>Dayna Henry</a:t>
            </a:r>
          </a:p>
          <a:p>
            <a:pPr algn="ctr"/>
            <a:r>
              <a:rPr lang="en-GB" sz="800" dirty="0" smtClean="0"/>
              <a:t>Tel: 22494</a:t>
            </a:r>
          </a:p>
          <a:p>
            <a:pPr algn="ctr"/>
            <a:r>
              <a:rPr lang="en-GB" sz="800" dirty="0" smtClean="0"/>
              <a:t>Dayna.henry@sainthelena.gov.sh</a:t>
            </a:r>
            <a:endParaRPr lang="en-US" sz="800" b="1" dirty="0"/>
          </a:p>
        </p:txBody>
      </p:sp>
      <p:sp>
        <p:nvSpPr>
          <p:cNvPr id="35" name="Rectangle 34"/>
          <p:cNvSpPr/>
          <p:nvPr/>
        </p:nvSpPr>
        <p:spPr>
          <a:xfrm>
            <a:off x="35496" y="5573761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Cleaner</a:t>
            </a:r>
            <a:endParaRPr lang="en-GB" sz="800" dirty="0" smtClean="0"/>
          </a:p>
          <a:p>
            <a:pPr algn="ctr"/>
            <a:r>
              <a:rPr lang="en-GB" sz="800" dirty="0" err="1" smtClean="0"/>
              <a:t>Joycelyn</a:t>
            </a:r>
            <a:r>
              <a:rPr lang="en-GB" sz="800" dirty="0" smtClean="0"/>
              <a:t> Herne</a:t>
            </a:r>
          </a:p>
          <a:p>
            <a:pPr algn="ctr"/>
            <a:endParaRPr lang="en-GB" sz="800" dirty="0"/>
          </a:p>
          <a:p>
            <a:pPr algn="ctr"/>
            <a:endParaRPr lang="en-GB" sz="800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7380312" y="2045369"/>
            <a:ext cx="172819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Airport Operations Section</a:t>
            </a:r>
            <a:endParaRPr lang="en-US" sz="800" b="1" dirty="0"/>
          </a:p>
        </p:txBody>
      </p:sp>
      <p:sp>
        <p:nvSpPr>
          <p:cNvPr id="40" name="Rectangle 39"/>
          <p:cNvSpPr/>
          <p:nvPr/>
        </p:nvSpPr>
        <p:spPr>
          <a:xfrm>
            <a:off x="7380312" y="2549425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Airport Contracts Manager </a:t>
            </a:r>
            <a:endParaRPr lang="en-GB" sz="800" dirty="0" smtClean="0"/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Tel: 22477</a:t>
            </a:r>
          </a:p>
          <a:p>
            <a:pPr algn="ctr"/>
            <a:r>
              <a:rPr lang="en-GB" sz="800" dirty="0" smtClean="0"/>
              <a:t>@sainthelena.gov.sh</a:t>
            </a:r>
            <a:endParaRPr lang="en-US" sz="800" b="1" dirty="0"/>
          </a:p>
        </p:txBody>
      </p:sp>
      <p:sp>
        <p:nvSpPr>
          <p:cNvPr id="41" name="Rectangle 40"/>
          <p:cNvSpPr/>
          <p:nvPr/>
        </p:nvSpPr>
        <p:spPr>
          <a:xfrm>
            <a:off x="7380312" y="3557537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Deputy Airport Contracts Manager </a:t>
            </a:r>
            <a:endParaRPr lang="en-GB" sz="800" dirty="0" smtClean="0"/>
          </a:p>
          <a:p>
            <a:pPr algn="ctr"/>
            <a:r>
              <a:rPr lang="en-GB" sz="800" dirty="0" smtClean="0"/>
              <a:t>James Kellett</a:t>
            </a:r>
          </a:p>
          <a:p>
            <a:pPr algn="ctr"/>
            <a:r>
              <a:rPr lang="en-GB" sz="800" dirty="0" smtClean="0"/>
              <a:t>Tel:22721</a:t>
            </a:r>
          </a:p>
          <a:p>
            <a:pPr algn="ctr"/>
            <a:r>
              <a:rPr lang="en-GB" sz="800" dirty="0" smtClean="0"/>
              <a:t>James.kellett@sainthelena.gov.sh</a:t>
            </a:r>
            <a:endParaRPr lang="en-US" sz="800" b="1" dirty="0"/>
          </a:p>
        </p:txBody>
      </p:sp>
      <p:sp>
        <p:nvSpPr>
          <p:cNvPr id="42" name="Rectangle 41"/>
          <p:cNvSpPr/>
          <p:nvPr/>
        </p:nvSpPr>
        <p:spPr>
          <a:xfrm>
            <a:off x="7380312" y="4565649"/>
            <a:ext cx="1728192" cy="720080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Contracts Support Manager </a:t>
            </a:r>
            <a:endParaRPr lang="en-GB" sz="800" dirty="0" smtClean="0"/>
          </a:p>
          <a:p>
            <a:pPr algn="ctr"/>
            <a:r>
              <a:rPr lang="en-GB" sz="800" dirty="0" smtClean="0"/>
              <a:t>Tessa Roberts</a:t>
            </a:r>
          </a:p>
          <a:p>
            <a:pPr algn="ctr"/>
            <a:r>
              <a:rPr lang="en-GB" sz="800" dirty="0" smtClean="0"/>
              <a:t>Tel: 22721</a:t>
            </a:r>
          </a:p>
          <a:p>
            <a:pPr algn="ctr"/>
            <a:r>
              <a:rPr lang="en-GB" sz="800" dirty="0" smtClean="0"/>
              <a:t>Tessa.roberts@sainthelena.gov.sh</a:t>
            </a:r>
            <a:endParaRPr lang="en-US" sz="8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499992" y="1772816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2" idx="0"/>
          </p:cNvCxnSpPr>
          <p:nvPr/>
        </p:nvCxnSpPr>
        <p:spPr>
          <a:xfrm>
            <a:off x="899592" y="2333401"/>
            <a:ext cx="0" cy="21602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</p:cNvCxnSpPr>
          <p:nvPr/>
        </p:nvCxnSpPr>
        <p:spPr>
          <a:xfrm>
            <a:off x="899592" y="3269505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4" idx="0"/>
          </p:cNvCxnSpPr>
          <p:nvPr/>
        </p:nvCxnSpPr>
        <p:spPr>
          <a:xfrm>
            <a:off x="899592" y="4277617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2"/>
          </p:cNvCxnSpPr>
          <p:nvPr/>
        </p:nvCxnSpPr>
        <p:spPr>
          <a:xfrm>
            <a:off x="899592" y="5285729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44408" y="4293096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9" idx="0"/>
          </p:cNvCxnSpPr>
          <p:nvPr/>
        </p:nvCxnSpPr>
        <p:spPr>
          <a:xfrm>
            <a:off x="4499992" y="908720"/>
            <a:ext cx="0" cy="2880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</p:cNvCxnSpPr>
          <p:nvPr/>
        </p:nvCxnSpPr>
        <p:spPr>
          <a:xfrm flipV="1">
            <a:off x="899592" y="1484784"/>
            <a:ext cx="0" cy="56058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8244408" y="1484784"/>
            <a:ext cx="0" cy="56058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99592" y="1484784"/>
            <a:ext cx="273630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9" idx="3"/>
          </p:cNvCxnSpPr>
          <p:nvPr/>
        </p:nvCxnSpPr>
        <p:spPr>
          <a:xfrm>
            <a:off x="5364088" y="1484784"/>
            <a:ext cx="288032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563888" y="188640"/>
            <a:ext cx="1944216" cy="216024"/>
          </a:xfrm>
          <a:prstGeom prst="rect">
            <a:avLst/>
          </a:prstGeom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Airport Directorate Organogram</a:t>
            </a:r>
            <a:endParaRPr 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109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Admin Assistant</cp:lastModifiedBy>
  <cp:revision>24</cp:revision>
  <dcterms:created xsi:type="dcterms:W3CDTF">2016-10-12T12:54:55Z</dcterms:created>
  <dcterms:modified xsi:type="dcterms:W3CDTF">2017-05-18T11:04:08Z</dcterms:modified>
</cp:coreProperties>
</file>